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modSld">
      <pc:chgData name="昇 井上" userId="41f7cb6301f82dfc" providerId="LiveId" clId="{385A7E26-344E-45FC-ADFA-EA3D4175B87D}" dt="2022-01-12T06:22:52.144" v="2"/>
      <pc:docMkLst>
        <pc:docMk/>
      </pc:docMkLst>
      <pc:sldChg chg="addSp modSp mod">
        <pc:chgData name="昇 井上" userId="41f7cb6301f82dfc" providerId="LiveId" clId="{385A7E26-344E-45FC-ADFA-EA3D4175B87D}" dt="2022-01-12T06:22:52.144" v="2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2022/1/12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A0117997-CC52-464C-9B6E-1E8C78BBFCD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696" b="15858"/>
          <a:stretch/>
        </p:blipFill>
        <p:spPr>
          <a:xfrm>
            <a:off x="3089972" y="2451530"/>
            <a:ext cx="6882066" cy="3036795"/>
          </a:xfrm>
          <a:prstGeom prst="rect">
            <a:avLst/>
          </a:prstGeom>
        </p:spPr>
      </p:pic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8759" y="2495939"/>
            <a:ext cx="5746811" cy="3232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452</Words>
  <Application>Microsoft Office PowerPoint</Application>
  <PresentationFormat>ワイド画面</PresentationFormat>
  <Paragraphs>82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8</cp:revision>
  <dcterms:created xsi:type="dcterms:W3CDTF">2021-12-22T02:45:30Z</dcterms:created>
  <dcterms:modified xsi:type="dcterms:W3CDTF">2022-01-12T06:22:55Z</dcterms:modified>
</cp:coreProperties>
</file>